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7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slide" Target="slide18.xml"/><Relationship Id="rId4" Type="http://schemas.openxmlformats.org/officeDocument/2006/relationships/image" Target="../media/image3.jpeg"/><Relationship Id="rId9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4267200"/>
            <a:ext cx="9144000" cy="1103312"/>
          </a:xfrm>
          <a:custGeom>
            <a:avLst/>
            <a:gdLst>
              <a:gd name="connsiteX0" fmla="*/ 0 w 9144000"/>
              <a:gd name="connsiteY0" fmla="*/ 1103312 h 1103312"/>
              <a:gd name="connsiteX1" fmla="*/ 9144000 w 9144000"/>
              <a:gd name="connsiteY1" fmla="*/ 1103312 h 1103312"/>
              <a:gd name="connsiteX2" fmla="*/ 9144000 w 9144000"/>
              <a:gd name="connsiteY2" fmla="*/ 0 h 1103312"/>
              <a:gd name="connsiteX3" fmla="*/ 0 w 9144000"/>
              <a:gd name="connsiteY3" fmla="*/ 0 h 1103312"/>
              <a:gd name="connsiteX4" fmla="*/ 0 w 9144000"/>
              <a:gd name="connsiteY4" fmla="*/ 1103312 h 1103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1103312">
                <a:moveTo>
                  <a:pt x="0" y="1103312"/>
                </a:moveTo>
                <a:lnTo>
                  <a:pt x="9144000" y="1103312"/>
                </a:lnTo>
                <a:lnTo>
                  <a:pt x="9144000" y="0"/>
                </a:lnTo>
                <a:lnTo>
                  <a:pt x="0" y="0"/>
                </a:lnTo>
                <a:lnTo>
                  <a:pt x="0" y="1103312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01534" y="4660900"/>
            <a:ext cx="676146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r">
              <a:lnSpc>
                <a:spcPts val="3400"/>
              </a:lnSpc>
              <a:tabLst/>
            </a:pPr>
            <a:r>
              <a:rPr lang="en-US" altLang="zh-CN" sz="3395" dirty="0" smtClean="0">
                <a:solidFill>
                  <a:srgbClr val="666633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33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 smtClean="0">
                <a:solidFill>
                  <a:srgbClr val="666633"/>
                </a:solidFill>
                <a:latin typeface="바탕" pitchFamily="18" charset="0"/>
                <a:cs typeface="바탕" pitchFamily="18" charset="0"/>
              </a:rPr>
              <a:t>2로</a:t>
            </a:r>
            <a:r>
              <a:rPr lang="en-US" altLang="zh-CN" sz="33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 smtClean="0">
                <a:solidFill>
                  <a:srgbClr val="666633"/>
                </a:solidFill>
                <a:latin typeface="바탕" pitchFamily="18" charset="0"/>
                <a:cs typeface="바탕" pitchFamily="18" charset="0"/>
              </a:rPr>
              <a:t>만드는</a:t>
            </a:r>
            <a:r>
              <a:rPr lang="en-US" altLang="zh-CN" sz="33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 smtClean="0">
                <a:solidFill>
                  <a:srgbClr val="666633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33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395" dirty="0" smtClean="0">
                <a:solidFill>
                  <a:srgbClr val="666633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3300" y="1587500"/>
            <a:ext cx="6400800" cy="4978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7124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1587500"/>
            <a:ext cx="6438900" cy="46863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7124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이클립스에서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실행하여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2222500"/>
            <a:ext cx="6121400" cy="4572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08000"/>
            <a:ext cx="81026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커넥션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기능을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작업을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것이므로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톰캣의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라이브러리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경로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톰캣홈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₩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lib)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ojdbc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14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.jar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복사해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위치시키고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그림처럼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프로젝트에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필요한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내용들을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추가한다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2806700"/>
            <a:ext cx="6337300" cy="3390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20700"/>
            <a:ext cx="79121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라이브러리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설정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및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커넥션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풀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작성하기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ojdbc14.jar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cos.jar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이클립스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프로젝트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폴더의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라이브러리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폴더에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추가하도록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context.xml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2700" y="2235200"/>
            <a:ext cx="4965700" cy="4597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08000"/>
            <a:ext cx="82423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JNDI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리소스를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web.xml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작업을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최신버전은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생략해도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기존의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web.xml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그대로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두고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JNDI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리소스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코드만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추가하면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7240" y="4569333"/>
            <a:ext cx="105156" cy="384047"/>
          </a:xfrm>
          <a:custGeom>
            <a:avLst/>
            <a:gdLst>
              <a:gd name="connsiteX0" fmla="*/ 0 w 105156"/>
              <a:gd name="connsiteY0" fmla="*/ 0 h 384047"/>
              <a:gd name="connsiteX1" fmla="*/ 105156 w 105156"/>
              <a:gd name="connsiteY1" fmla="*/ 0 h 384047"/>
              <a:gd name="connsiteX2" fmla="*/ 105156 w 105156"/>
              <a:gd name="connsiteY2" fmla="*/ 384047 h 384047"/>
              <a:gd name="connsiteX3" fmla="*/ 0 w 105156"/>
              <a:gd name="connsiteY3" fmla="*/ 384047 h 384047"/>
              <a:gd name="connsiteX4" fmla="*/ 0 w 105156"/>
              <a:gd name="connsiteY4" fmla="*/ 0 h 3840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156" h="384047">
                <a:moveTo>
                  <a:pt x="0" y="0"/>
                </a:moveTo>
                <a:lnTo>
                  <a:pt x="105156" y="0"/>
                </a:lnTo>
                <a:lnTo>
                  <a:pt x="105156" y="384047"/>
                </a:lnTo>
                <a:lnTo>
                  <a:pt x="0" y="38404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660400"/>
            <a:ext cx="8229600" cy="622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데이터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빈(DataBean)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작성(BoardBean.java)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패키지는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‘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net.board.db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’를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사용하도록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TO(Transfer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Object)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VO(Value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Object)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형태의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클래스를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이클립스에서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제공해주는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기능을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이용할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권한다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get/set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메소드를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속성을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선택한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Alt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+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Shift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단축키를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누르고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메소드를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자동으로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속성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체크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박스를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선택한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[OK]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버튼을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클릭하면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속성별로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get/set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메소드가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자동으로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DAO(Data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Access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Object)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작성(BoardDAO.java)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실제로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연동하여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레코드의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추가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작업이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이루어지는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패키지는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BoardBean.java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net.board.db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29283" y="2037969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7 h 292608"/>
              <a:gd name="connsiteX3" fmla="*/ 0 w 76200"/>
              <a:gd name="connsiteY3" fmla="*/ 292607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29283" y="2330576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29283" y="2623185"/>
            <a:ext cx="76200" cy="292607"/>
          </a:xfrm>
          <a:custGeom>
            <a:avLst/>
            <a:gdLst>
              <a:gd name="connsiteX0" fmla="*/ 0 w 76200"/>
              <a:gd name="connsiteY0" fmla="*/ 0 h 292607"/>
              <a:gd name="connsiteX1" fmla="*/ 76200 w 76200"/>
              <a:gd name="connsiteY1" fmla="*/ 0 h 292607"/>
              <a:gd name="connsiteX2" fmla="*/ 76200 w 76200"/>
              <a:gd name="connsiteY2" fmla="*/ 292607 h 292607"/>
              <a:gd name="connsiteX3" fmla="*/ 0 w 76200"/>
              <a:gd name="connsiteY3" fmla="*/ 292607 h 292607"/>
              <a:gd name="connsiteX4" fmla="*/ 0 w 76200"/>
              <a:gd name="connsiteY4" fmla="*/ 0 h 2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7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29283" y="2915792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29283" y="3208401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29283" y="3501009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7 h 292608"/>
              <a:gd name="connsiteX3" fmla="*/ 0 w 76200"/>
              <a:gd name="connsiteY3" fmla="*/ 292607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29283" y="3793616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" y="1816100"/>
            <a:ext cx="8001000" cy="18796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4406900"/>
            <a:ext cx="8305800" cy="2451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16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82600" y="482600"/>
            <a:ext cx="71247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635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설명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(198p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199p)</a:t>
            </a:r>
          </a:p>
          <a:p>
            <a:pPr>
              <a:lnSpc>
                <a:spcPts val="25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현재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같다고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가정하자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117600" y="3898900"/>
            <a:ext cx="7683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상황에서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대해서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답글을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입력하면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답글은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바로</a:t>
            </a:r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밑에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되어야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29283" y="1330833"/>
            <a:ext cx="76200" cy="243840"/>
          </a:xfrm>
          <a:custGeom>
            <a:avLst/>
            <a:gdLst>
              <a:gd name="connsiteX0" fmla="*/ 0 w 76200"/>
              <a:gd name="connsiteY0" fmla="*/ 0 h 243840"/>
              <a:gd name="connsiteX1" fmla="*/ 76200 w 76200"/>
              <a:gd name="connsiteY1" fmla="*/ 0 h 243840"/>
              <a:gd name="connsiteX2" fmla="*/ 76200 w 76200"/>
              <a:gd name="connsiteY2" fmla="*/ 243839 h 243840"/>
              <a:gd name="connsiteX3" fmla="*/ 0 w 76200"/>
              <a:gd name="connsiteY3" fmla="*/ 243839 h 243840"/>
              <a:gd name="connsiteX4" fmla="*/ 0 w 76200"/>
              <a:gd name="connsiteY4" fmla="*/ 0 h 243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43840">
                <a:moveTo>
                  <a:pt x="0" y="0"/>
                </a:moveTo>
                <a:lnTo>
                  <a:pt x="76200" y="0"/>
                </a:lnTo>
                <a:lnTo>
                  <a:pt x="76200" y="243839"/>
                </a:lnTo>
                <a:lnTo>
                  <a:pt x="0" y="24383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29283" y="1623441"/>
            <a:ext cx="76200" cy="292607"/>
          </a:xfrm>
          <a:custGeom>
            <a:avLst/>
            <a:gdLst>
              <a:gd name="connsiteX0" fmla="*/ 0 w 76200"/>
              <a:gd name="connsiteY0" fmla="*/ 0 h 292607"/>
              <a:gd name="connsiteX1" fmla="*/ 76200 w 76200"/>
              <a:gd name="connsiteY1" fmla="*/ 0 h 292607"/>
              <a:gd name="connsiteX2" fmla="*/ 76200 w 76200"/>
              <a:gd name="connsiteY2" fmla="*/ 292607 h 292607"/>
              <a:gd name="connsiteX3" fmla="*/ 0 w 76200"/>
              <a:gd name="connsiteY3" fmla="*/ 292607 h 292607"/>
              <a:gd name="connsiteX4" fmla="*/ 0 w 76200"/>
              <a:gd name="connsiteY4" fmla="*/ 0 h 2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7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129283" y="1916048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129283" y="2208657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7 h 292608"/>
              <a:gd name="connsiteX3" fmla="*/ 0 w 76200"/>
              <a:gd name="connsiteY3" fmla="*/ 292607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129283" y="2501264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129283" y="2793873"/>
            <a:ext cx="76200" cy="292607"/>
          </a:xfrm>
          <a:custGeom>
            <a:avLst/>
            <a:gdLst>
              <a:gd name="connsiteX0" fmla="*/ 0 w 76200"/>
              <a:gd name="connsiteY0" fmla="*/ 0 h 292607"/>
              <a:gd name="connsiteX1" fmla="*/ 76200 w 76200"/>
              <a:gd name="connsiteY1" fmla="*/ 0 h 292607"/>
              <a:gd name="connsiteX2" fmla="*/ 76200 w 76200"/>
              <a:gd name="connsiteY2" fmla="*/ 292607 h 292607"/>
              <a:gd name="connsiteX3" fmla="*/ 0 w 76200"/>
              <a:gd name="connsiteY3" fmla="*/ 292607 h 292607"/>
              <a:gd name="connsiteX4" fmla="*/ 0 w 76200"/>
              <a:gd name="connsiteY4" fmla="*/ 0 h 2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7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129283" y="3086480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129283" y="3379089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7 h 292608"/>
              <a:gd name="connsiteX3" fmla="*/ 0 w 76200"/>
              <a:gd name="connsiteY3" fmla="*/ 292607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29283" y="3671696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129283" y="3964304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" y="977900"/>
            <a:ext cx="8051800" cy="29337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17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82600" y="457200"/>
            <a:ext cx="7124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117600" y="4076700"/>
            <a:ext cx="7569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5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글부터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BOARD_RE_SEQ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씩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증가시켜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주어야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현재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값을</a:t>
            </a:r>
          </a:p>
          <a:p>
            <a:pPr>
              <a:lnSpc>
                <a:spcPts val="1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대상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값보다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증가시킬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622300"/>
            <a:ext cx="8470900" cy="509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FrontController(프론트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컨트롤러)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FrontController</a:t>
            </a:r>
          </a:p>
          <a:p>
            <a:pPr>
              <a:lnSpc>
                <a:spcPts val="26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애플리케이션으로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전송되었을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가장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처음으로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호출되는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컨트롤러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애플리케이션에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전송되어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오면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컨테이너는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처리하기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web.xml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파일의</a:t>
            </a:r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403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web.xml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파일에는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애플리케이션에서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제공하는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서블릿에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내용이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기록되어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서블릿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코드에서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특정한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URL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패턴으로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전송되어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오는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요청들을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특정한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서블릿에서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처리되게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내용을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참조한다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31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&lt;url-pattern&gt;*.bo&lt;/url-pattern&gt;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&lt;servlet-</a:t>
            </a:r>
          </a:p>
          <a:p>
            <a:pPr>
              <a:lnSpc>
                <a:spcPts val="26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class&gt;net.board.action.BoardFrontController&lt;/servlet-</a:t>
            </a:r>
          </a:p>
          <a:p>
            <a:pPr>
              <a:lnSpc>
                <a:spcPts val="30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class&gt;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BoardFrontController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처리하도록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8900" y="2120900"/>
            <a:ext cx="6604000" cy="2997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19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71247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635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예제</a:t>
            </a:r>
          </a:p>
          <a:p>
            <a:pPr>
              <a:lnSpc>
                <a:spcPts val="25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BoardFrontController.java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394p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web.xml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0040" y="1368933"/>
            <a:ext cx="202691" cy="329184"/>
          </a:xfrm>
          <a:custGeom>
            <a:avLst/>
            <a:gdLst>
              <a:gd name="connsiteX0" fmla="*/ 0 w 202691"/>
              <a:gd name="connsiteY0" fmla="*/ 0 h 329184"/>
              <a:gd name="connsiteX1" fmla="*/ 202691 w 202691"/>
              <a:gd name="connsiteY1" fmla="*/ 0 h 329184"/>
              <a:gd name="connsiteX2" fmla="*/ 202691 w 202691"/>
              <a:gd name="connsiteY2" fmla="*/ 329184 h 329184"/>
              <a:gd name="connsiteX3" fmla="*/ 0 w 202691"/>
              <a:gd name="connsiteY3" fmla="*/ 329184 h 329184"/>
              <a:gd name="connsiteX4" fmla="*/ 0 w 202691"/>
              <a:gd name="connsiteY4" fmla="*/ 0 h 329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691" h="329184">
                <a:moveTo>
                  <a:pt x="0" y="0"/>
                </a:moveTo>
                <a:lnTo>
                  <a:pt x="202691" y="0"/>
                </a:lnTo>
                <a:lnTo>
                  <a:pt x="202691" y="329184"/>
                </a:lnTo>
                <a:lnTo>
                  <a:pt x="0" y="329184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30320" y="1763920"/>
            <a:ext cx="755599" cy="653846"/>
          </a:xfrm>
          <a:custGeom>
            <a:avLst/>
            <a:gdLst>
              <a:gd name="connsiteX0" fmla="*/ 0 w 755599"/>
              <a:gd name="connsiteY0" fmla="*/ 326923 h 653846"/>
              <a:gd name="connsiteX1" fmla="*/ 189064 w 755599"/>
              <a:gd name="connsiteY1" fmla="*/ 0 h 653846"/>
              <a:gd name="connsiteX2" fmla="*/ 566547 w 755599"/>
              <a:gd name="connsiteY2" fmla="*/ 0 h 653846"/>
              <a:gd name="connsiteX3" fmla="*/ 755599 w 755599"/>
              <a:gd name="connsiteY3" fmla="*/ 326923 h 653846"/>
              <a:gd name="connsiteX4" fmla="*/ 566547 w 755599"/>
              <a:gd name="connsiteY4" fmla="*/ 653846 h 653846"/>
              <a:gd name="connsiteX5" fmla="*/ 189064 w 755599"/>
              <a:gd name="connsiteY5" fmla="*/ 653846 h 653846"/>
              <a:gd name="connsiteX6" fmla="*/ 0 w 755599"/>
              <a:gd name="connsiteY6" fmla="*/ 326923 h 653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55599" h="653846">
                <a:moveTo>
                  <a:pt x="0" y="326923"/>
                </a:moveTo>
                <a:lnTo>
                  <a:pt x="189064" y="0"/>
                </a:lnTo>
                <a:lnTo>
                  <a:pt x="566547" y="0"/>
                </a:lnTo>
                <a:lnTo>
                  <a:pt x="755599" y="326923"/>
                </a:lnTo>
                <a:lnTo>
                  <a:pt x="566547" y="653846"/>
                </a:lnTo>
                <a:lnTo>
                  <a:pt x="189064" y="653846"/>
                </a:lnTo>
                <a:lnTo>
                  <a:pt x="0" y="3269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17575" y="1746246"/>
            <a:ext cx="768299" cy="666546"/>
          </a:xfrm>
          <a:custGeom>
            <a:avLst/>
            <a:gdLst>
              <a:gd name="connsiteX0" fmla="*/ 6350 w 768299"/>
              <a:gd name="connsiteY0" fmla="*/ 333273 h 666546"/>
              <a:gd name="connsiteX1" fmla="*/ 195414 w 768299"/>
              <a:gd name="connsiteY1" fmla="*/ 6350 h 666546"/>
              <a:gd name="connsiteX2" fmla="*/ 572897 w 768299"/>
              <a:gd name="connsiteY2" fmla="*/ 6350 h 666546"/>
              <a:gd name="connsiteX3" fmla="*/ 761949 w 768299"/>
              <a:gd name="connsiteY3" fmla="*/ 333273 h 666546"/>
              <a:gd name="connsiteX4" fmla="*/ 572897 w 768299"/>
              <a:gd name="connsiteY4" fmla="*/ 660196 h 666546"/>
              <a:gd name="connsiteX5" fmla="*/ 195414 w 768299"/>
              <a:gd name="connsiteY5" fmla="*/ 660196 h 666546"/>
              <a:gd name="connsiteX6" fmla="*/ 6350 w 768299"/>
              <a:gd name="connsiteY6" fmla="*/ 333273 h 666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8299" h="666546">
                <a:moveTo>
                  <a:pt x="6350" y="333273"/>
                </a:moveTo>
                <a:lnTo>
                  <a:pt x="195414" y="6350"/>
                </a:lnTo>
                <a:lnTo>
                  <a:pt x="572897" y="6350"/>
                </a:lnTo>
                <a:lnTo>
                  <a:pt x="761949" y="333273"/>
                </a:lnTo>
                <a:lnTo>
                  <a:pt x="572897" y="660196"/>
                </a:lnTo>
                <a:lnTo>
                  <a:pt x="195414" y="660196"/>
                </a:lnTo>
                <a:lnTo>
                  <a:pt x="6350" y="3332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68198" y="1791991"/>
            <a:ext cx="664108" cy="575055"/>
          </a:xfrm>
          <a:custGeom>
            <a:avLst/>
            <a:gdLst>
              <a:gd name="connsiteX0" fmla="*/ 0 w 664108"/>
              <a:gd name="connsiteY0" fmla="*/ 287527 h 575055"/>
              <a:gd name="connsiteX1" fmla="*/ 166166 w 664108"/>
              <a:gd name="connsiteY1" fmla="*/ 0 h 575055"/>
              <a:gd name="connsiteX2" fmla="*/ 497941 w 664108"/>
              <a:gd name="connsiteY2" fmla="*/ 0 h 575055"/>
              <a:gd name="connsiteX3" fmla="*/ 664108 w 664108"/>
              <a:gd name="connsiteY3" fmla="*/ 287527 h 575055"/>
              <a:gd name="connsiteX4" fmla="*/ 497941 w 664108"/>
              <a:gd name="connsiteY4" fmla="*/ 575055 h 575055"/>
              <a:gd name="connsiteX5" fmla="*/ 166166 w 664108"/>
              <a:gd name="connsiteY5" fmla="*/ 575055 h 575055"/>
              <a:gd name="connsiteX6" fmla="*/ 0 w 664108"/>
              <a:gd name="connsiteY6" fmla="*/ 287527 h 575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64108" h="575055">
                <a:moveTo>
                  <a:pt x="0" y="287527"/>
                </a:moveTo>
                <a:lnTo>
                  <a:pt x="166166" y="0"/>
                </a:lnTo>
                <a:lnTo>
                  <a:pt x="497941" y="0"/>
                </a:lnTo>
                <a:lnTo>
                  <a:pt x="664108" y="287527"/>
                </a:lnTo>
                <a:lnTo>
                  <a:pt x="497941" y="575055"/>
                </a:lnTo>
                <a:lnTo>
                  <a:pt x="166166" y="575055"/>
                </a:lnTo>
                <a:lnTo>
                  <a:pt x="0" y="287527"/>
                </a:lnTo>
              </a:path>
            </a:pathLst>
          </a:custGeom>
          <a:solidFill>
            <a:srgbClr val="9999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61848" y="1785641"/>
            <a:ext cx="676808" cy="587755"/>
          </a:xfrm>
          <a:custGeom>
            <a:avLst/>
            <a:gdLst>
              <a:gd name="connsiteX0" fmla="*/ 6350 w 676808"/>
              <a:gd name="connsiteY0" fmla="*/ 293877 h 587755"/>
              <a:gd name="connsiteX1" fmla="*/ 172516 w 676808"/>
              <a:gd name="connsiteY1" fmla="*/ 6350 h 587755"/>
              <a:gd name="connsiteX2" fmla="*/ 504291 w 676808"/>
              <a:gd name="connsiteY2" fmla="*/ 6350 h 587755"/>
              <a:gd name="connsiteX3" fmla="*/ 670458 w 676808"/>
              <a:gd name="connsiteY3" fmla="*/ 293877 h 587755"/>
              <a:gd name="connsiteX4" fmla="*/ 504291 w 676808"/>
              <a:gd name="connsiteY4" fmla="*/ 581405 h 587755"/>
              <a:gd name="connsiteX5" fmla="*/ 172516 w 676808"/>
              <a:gd name="connsiteY5" fmla="*/ 581405 h 587755"/>
              <a:gd name="connsiteX6" fmla="*/ 6350 w 676808"/>
              <a:gd name="connsiteY6" fmla="*/ 293877 h 587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6808" h="587755">
                <a:moveTo>
                  <a:pt x="6350" y="293877"/>
                </a:moveTo>
                <a:lnTo>
                  <a:pt x="172516" y="6350"/>
                </a:lnTo>
                <a:lnTo>
                  <a:pt x="504291" y="6350"/>
                </a:lnTo>
                <a:lnTo>
                  <a:pt x="670458" y="293877"/>
                </a:lnTo>
                <a:lnTo>
                  <a:pt x="504291" y="581405"/>
                </a:lnTo>
                <a:lnTo>
                  <a:pt x="172516" y="581405"/>
                </a:lnTo>
                <a:lnTo>
                  <a:pt x="6350" y="2938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520825" y="2349500"/>
            <a:ext cx="6121400" cy="50800"/>
          </a:xfrm>
          <a:custGeom>
            <a:avLst/>
            <a:gdLst>
              <a:gd name="connsiteX0" fmla="*/ 12700 w 6121400"/>
              <a:gd name="connsiteY0" fmla="*/ 12700 h 50800"/>
              <a:gd name="connsiteX1" fmla="*/ 6108700 w 6121400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21400" h="50800">
                <a:moveTo>
                  <a:pt x="12700" y="12700"/>
                </a:moveTo>
                <a:lnTo>
                  <a:pt x="6108700" y="12700"/>
                </a:lnTo>
              </a:path>
            </a:pathLst>
          </a:custGeom>
          <a:ln w="25400">
            <a:solidFill>
              <a:srgbClr val="C0C0C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591427" y="2324100"/>
            <a:ext cx="76200" cy="76200"/>
          </a:xfrm>
          <a:custGeom>
            <a:avLst/>
            <a:gdLst>
              <a:gd name="connsiteX0" fmla="*/ 38100 w 76200"/>
              <a:gd name="connsiteY0" fmla="*/ 0 h 76200"/>
              <a:gd name="connsiteX1" fmla="*/ 76200 w 76200"/>
              <a:gd name="connsiteY1" fmla="*/ 38100 h 76200"/>
              <a:gd name="connsiteX2" fmla="*/ 38100 w 76200"/>
              <a:gd name="connsiteY2" fmla="*/ 76200 h 76200"/>
              <a:gd name="connsiteX3" fmla="*/ 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59144" y="0"/>
                  <a:pt x="76200" y="17056"/>
                  <a:pt x="76200" y="38100"/>
                </a:cubicBezTo>
                <a:cubicBezTo>
                  <a:pt x="76200" y="59143"/>
                  <a:pt x="59144" y="76200"/>
                  <a:pt x="38100" y="76200"/>
                </a:cubicBezTo>
                <a:cubicBezTo>
                  <a:pt x="17056" y="76200"/>
                  <a:pt x="0" y="59143"/>
                  <a:pt x="0" y="38100"/>
                </a:cubicBezTo>
                <a:cubicBezTo>
                  <a:pt x="0" y="17056"/>
                  <a:pt x="17056" y="0"/>
                  <a:pt x="38100" y="0"/>
                </a:cubicBez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39845" y="2754520"/>
            <a:ext cx="755599" cy="653846"/>
          </a:xfrm>
          <a:custGeom>
            <a:avLst/>
            <a:gdLst>
              <a:gd name="connsiteX0" fmla="*/ 0 w 755599"/>
              <a:gd name="connsiteY0" fmla="*/ 326923 h 653846"/>
              <a:gd name="connsiteX1" fmla="*/ 189064 w 755599"/>
              <a:gd name="connsiteY1" fmla="*/ 0 h 653846"/>
              <a:gd name="connsiteX2" fmla="*/ 566547 w 755599"/>
              <a:gd name="connsiteY2" fmla="*/ 0 h 653846"/>
              <a:gd name="connsiteX3" fmla="*/ 755599 w 755599"/>
              <a:gd name="connsiteY3" fmla="*/ 326923 h 653846"/>
              <a:gd name="connsiteX4" fmla="*/ 566547 w 755599"/>
              <a:gd name="connsiteY4" fmla="*/ 653846 h 653846"/>
              <a:gd name="connsiteX5" fmla="*/ 189064 w 755599"/>
              <a:gd name="connsiteY5" fmla="*/ 653846 h 653846"/>
              <a:gd name="connsiteX6" fmla="*/ 0 w 755599"/>
              <a:gd name="connsiteY6" fmla="*/ 326923 h 653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55599" h="653846">
                <a:moveTo>
                  <a:pt x="0" y="326923"/>
                </a:moveTo>
                <a:lnTo>
                  <a:pt x="189064" y="0"/>
                </a:lnTo>
                <a:lnTo>
                  <a:pt x="566547" y="0"/>
                </a:lnTo>
                <a:lnTo>
                  <a:pt x="755599" y="326923"/>
                </a:lnTo>
                <a:lnTo>
                  <a:pt x="566547" y="653846"/>
                </a:lnTo>
                <a:lnTo>
                  <a:pt x="189064" y="653846"/>
                </a:lnTo>
                <a:lnTo>
                  <a:pt x="0" y="3269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27100" y="2736846"/>
            <a:ext cx="768299" cy="666546"/>
          </a:xfrm>
          <a:custGeom>
            <a:avLst/>
            <a:gdLst>
              <a:gd name="connsiteX0" fmla="*/ 6350 w 768299"/>
              <a:gd name="connsiteY0" fmla="*/ 333273 h 666546"/>
              <a:gd name="connsiteX1" fmla="*/ 195414 w 768299"/>
              <a:gd name="connsiteY1" fmla="*/ 6350 h 666546"/>
              <a:gd name="connsiteX2" fmla="*/ 572897 w 768299"/>
              <a:gd name="connsiteY2" fmla="*/ 6350 h 666546"/>
              <a:gd name="connsiteX3" fmla="*/ 761949 w 768299"/>
              <a:gd name="connsiteY3" fmla="*/ 333273 h 666546"/>
              <a:gd name="connsiteX4" fmla="*/ 572897 w 768299"/>
              <a:gd name="connsiteY4" fmla="*/ 660196 h 666546"/>
              <a:gd name="connsiteX5" fmla="*/ 195414 w 768299"/>
              <a:gd name="connsiteY5" fmla="*/ 660196 h 666546"/>
              <a:gd name="connsiteX6" fmla="*/ 6350 w 768299"/>
              <a:gd name="connsiteY6" fmla="*/ 333273 h 666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8299" h="666546">
                <a:moveTo>
                  <a:pt x="6350" y="333273"/>
                </a:moveTo>
                <a:lnTo>
                  <a:pt x="195414" y="6350"/>
                </a:lnTo>
                <a:lnTo>
                  <a:pt x="572897" y="6350"/>
                </a:lnTo>
                <a:lnTo>
                  <a:pt x="761949" y="333273"/>
                </a:lnTo>
                <a:lnTo>
                  <a:pt x="572897" y="660196"/>
                </a:lnTo>
                <a:lnTo>
                  <a:pt x="195414" y="660196"/>
                </a:lnTo>
                <a:lnTo>
                  <a:pt x="6350" y="3332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77723" y="2782591"/>
            <a:ext cx="664108" cy="575056"/>
          </a:xfrm>
          <a:custGeom>
            <a:avLst/>
            <a:gdLst>
              <a:gd name="connsiteX0" fmla="*/ 0 w 664108"/>
              <a:gd name="connsiteY0" fmla="*/ 287527 h 575056"/>
              <a:gd name="connsiteX1" fmla="*/ 166166 w 664108"/>
              <a:gd name="connsiteY1" fmla="*/ 0 h 575056"/>
              <a:gd name="connsiteX2" fmla="*/ 497941 w 664108"/>
              <a:gd name="connsiteY2" fmla="*/ 0 h 575056"/>
              <a:gd name="connsiteX3" fmla="*/ 664108 w 664108"/>
              <a:gd name="connsiteY3" fmla="*/ 287527 h 575056"/>
              <a:gd name="connsiteX4" fmla="*/ 497941 w 664108"/>
              <a:gd name="connsiteY4" fmla="*/ 575056 h 575056"/>
              <a:gd name="connsiteX5" fmla="*/ 166166 w 664108"/>
              <a:gd name="connsiteY5" fmla="*/ 575056 h 575056"/>
              <a:gd name="connsiteX6" fmla="*/ 0 w 664108"/>
              <a:gd name="connsiteY6" fmla="*/ 287527 h 575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64108" h="575056">
                <a:moveTo>
                  <a:pt x="0" y="287527"/>
                </a:moveTo>
                <a:lnTo>
                  <a:pt x="166166" y="0"/>
                </a:lnTo>
                <a:lnTo>
                  <a:pt x="497941" y="0"/>
                </a:lnTo>
                <a:lnTo>
                  <a:pt x="664108" y="287527"/>
                </a:lnTo>
                <a:lnTo>
                  <a:pt x="497941" y="575056"/>
                </a:lnTo>
                <a:lnTo>
                  <a:pt x="166166" y="575056"/>
                </a:lnTo>
                <a:lnTo>
                  <a:pt x="0" y="287527"/>
                </a:lnTo>
              </a:path>
            </a:pathLst>
          </a:custGeom>
          <a:solidFill>
            <a:srgbClr val="70704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71373" y="2776241"/>
            <a:ext cx="676808" cy="587756"/>
          </a:xfrm>
          <a:custGeom>
            <a:avLst/>
            <a:gdLst>
              <a:gd name="connsiteX0" fmla="*/ 6350 w 676808"/>
              <a:gd name="connsiteY0" fmla="*/ 293877 h 587756"/>
              <a:gd name="connsiteX1" fmla="*/ 172516 w 676808"/>
              <a:gd name="connsiteY1" fmla="*/ 6350 h 587756"/>
              <a:gd name="connsiteX2" fmla="*/ 504291 w 676808"/>
              <a:gd name="connsiteY2" fmla="*/ 6350 h 587756"/>
              <a:gd name="connsiteX3" fmla="*/ 670458 w 676808"/>
              <a:gd name="connsiteY3" fmla="*/ 293877 h 587756"/>
              <a:gd name="connsiteX4" fmla="*/ 504291 w 676808"/>
              <a:gd name="connsiteY4" fmla="*/ 581406 h 587756"/>
              <a:gd name="connsiteX5" fmla="*/ 172516 w 676808"/>
              <a:gd name="connsiteY5" fmla="*/ 581406 h 587756"/>
              <a:gd name="connsiteX6" fmla="*/ 6350 w 676808"/>
              <a:gd name="connsiteY6" fmla="*/ 293877 h 587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6808" h="587756">
                <a:moveTo>
                  <a:pt x="6350" y="293877"/>
                </a:moveTo>
                <a:lnTo>
                  <a:pt x="172516" y="6350"/>
                </a:lnTo>
                <a:lnTo>
                  <a:pt x="504291" y="6350"/>
                </a:lnTo>
                <a:lnTo>
                  <a:pt x="670458" y="293877"/>
                </a:lnTo>
                <a:lnTo>
                  <a:pt x="504291" y="581406"/>
                </a:lnTo>
                <a:lnTo>
                  <a:pt x="172516" y="581406"/>
                </a:lnTo>
                <a:lnTo>
                  <a:pt x="6350" y="2938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530350" y="3340100"/>
            <a:ext cx="6111875" cy="50800"/>
          </a:xfrm>
          <a:custGeom>
            <a:avLst/>
            <a:gdLst>
              <a:gd name="connsiteX0" fmla="*/ 12700 w 6111875"/>
              <a:gd name="connsiteY0" fmla="*/ 12700 h 50800"/>
              <a:gd name="connsiteX1" fmla="*/ 6099175 w 6111875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11875" h="50800">
                <a:moveTo>
                  <a:pt x="12700" y="12700"/>
                </a:moveTo>
                <a:lnTo>
                  <a:pt x="6099175" y="12700"/>
                </a:lnTo>
              </a:path>
            </a:pathLst>
          </a:custGeom>
          <a:ln w="25400">
            <a:solidFill>
              <a:srgbClr val="C0C0C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591427" y="3314700"/>
            <a:ext cx="76200" cy="76200"/>
          </a:xfrm>
          <a:custGeom>
            <a:avLst/>
            <a:gdLst>
              <a:gd name="connsiteX0" fmla="*/ 38100 w 76200"/>
              <a:gd name="connsiteY0" fmla="*/ 0 h 76200"/>
              <a:gd name="connsiteX1" fmla="*/ 76200 w 76200"/>
              <a:gd name="connsiteY1" fmla="*/ 38100 h 76200"/>
              <a:gd name="connsiteX2" fmla="*/ 38100 w 76200"/>
              <a:gd name="connsiteY2" fmla="*/ 76200 h 76200"/>
              <a:gd name="connsiteX3" fmla="*/ 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59144" y="0"/>
                  <a:pt x="76200" y="17055"/>
                  <a:pt x="76200" y="38100"/>
                </a:cubicBezTo>
                <a:cubicBezTo>
                  <a:pt x="76200" y="59144"/>
                  <a:pt x="59144" y="76200"/>
                  <a:pt x="38100" y="76200"/>
                </a:cubicBezTo>
                <a:cubicBezTo>
                  <a:pt x="17056" y="76200"/>
                  <a:pt x="0" y="59144"/>
                  <a:pt x="0" y="38100"/>
                </a:cubicBezTo>
                <a:cubicBezTo>
                  <a:pt x="0" y="17055"/>
                  <a:pt x="17056" y="0"/>
                  <a:pt x="38100" y="0"/>
                </a:cubicBez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11352" y="3821320"/>
            <a:ext cx="765276" cy="653846"/>
          </a:xfrm>
          <a:custGeom>
            <a:avLst/>
            <a:gdLst>
              <a:gd name="connsiteX0" fmla="*/ 0 w 765276"/>
              <a:gd name="connsiteY0" fmla="*/ 326923 h 653846"/>
              <a:gd name="connsiteX1" fmla="*/ 189064 w 765276"/>
              <a:gd name="connsiteY1" fmla="*/ 0 h 653846"/>
              <a:gd name="connsiteX2" fmla="*/ 576211 w 765276"/>
              <a:gd name="connsiteY2" fmla="*/ 0 h 653846"/>
              <a:gd name="connsiteX3" fmla="*/ 765276 w 765276"/>
              <a:gd name="connsiteY3" fmla="*/ 326923 h 653846"/>
              <a:gd name="connsiteX4" fmla="*/ 576211 w 765276"/>
              <a:gd name="connsiteY4" fmla="*/ 653846 h 653846"/>
              <a:gd name="connsiteX5" fmla="*/ 189064 w 765276"/>
              <a:gd name="connsiteY5" fmla="*/ 653846 h 653846"/>
              <a:gd name="connsiteX6" fmla="*/ 0 w 765276"/>
              <a:gd name="connsiteY6" fmla="*/ 326923 h 6538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5276" h="653846">
                <a:moveTo>
                  <a:pt x="0" y="326923"/>
                </a:moveTo>
                <a:lnTo>
                  <a:pt x="189064" y="0"/>
                </a:lnTo>
                <a:lnTo>
                  <a:pt x="576211" y="0"/>
                </a:lnTo>
                <a:lnTo>
                  <a:pt x="765276" y="326923"/>
                </a:lnTo>
                <a:lnTo>
                  <a:pt x="576211" y="653846"/>
                </a:lnTo>
                <a:lnTo>
                  <a:pt x="189064" y="653846"/>
                </a:lnTo>
                <a:lnTo>
                  <a:pt x="0" y="326923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8525" y="3803646"/>
            <a:ext cx="777976" cy="666546"/>
          </a:xfrm>
          <a:custGeom>
            <a:avLst/>
            <a:gdLst>
              <a:gd name="connsiteX0" fmla="*/ 6350 w 777976"/>
              <a:gd name="connsiteY0" fmla="*/ 333273 h 666546"/>
              <a:gd name="connsiteX1" fmla="*/ 195414 w 777976"/>
              <a:gd name="connsiteY1" fmla="*/ 6350 h 666546"/>
              <a:gd name="connsiteX2" fmla="*/ 582561 w 777976"/>
              <a:gd name="connsiteY2" fmla="*/ 6350 h 666546"/>
              <a:gd name="connsiteX3" fmla="*/ 771626 w 777976"/>
              <a:gd name="connsiteY3" fmla="*/ 333273 h 666546"/>
              <a:gd name="connsiteX4" fmla="*/ 582561 w 777976"/>
              <a:gd name="connsiteY4" fmla="*/ 660196 h 666546"/>
              <a:gd name="connsiteX5" fmla="*/ 195414 w 777976"/>
              <a:gd name="connsiteY5" fmla="*/ 660196 h 666546"/>
              <a:gd name="connsiteX6" fmla="*/ 6350 w 777976"/>
              <a:gd name="connsiteY6" fmla="*/ 333273 h 666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77976" h="666546">
                <a:moveTo>
                  <a:pt x="6350" y="333273"/>
                </a:moveTo>
                <a:lnTo>
                  <a:pt x="195414" y="6350"/>
                </a:lnTo>
                <a:lnTo>
                  <a:pt x="582561" y="6350"/>
                </a:lnTo>
                <a:lnTo>
                  <a:pt x="771626" y="333273"/>
                </a:lnTo>
                <a:lnTo>
                  <a:pt x="582561" y="660196"/>
                </a:lnTo>
                <a:lnTo>
                  <a:pt x="195414" y="660196"/>
                </a:lnTo>
                <a:lnTo>
                  <a:pt x="6350" y="3332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0C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49716" y="3849391"/>
            <a:ext cx="672604" cy="575055"/>
          </a:xfrm>
          <a:custGeom>
            <a:avLst/>
            <a:gdLst>
              <a:gd name="connsiteX0" fmla="*/ 0 w 672604"/>
              <a:gd name="connsiteY0" fmla="*/ 287527 h 575055"/>
              <a:gd name="connsiteX1" fmla="*/ 166166 w 672604"/>
              <a:gd name="connsiteY1" fmla="*/ 0 h 575055"/>
              <a:gd name="connsiteX2" fmla="*/ 506437 w 672604"/>
              <a:gd name="connsiteY2" fmla="*/ 0 h 575055"/>
              <a:gd name="connsiteX3" fmla="*/ 672604 w 672604"/>
              <a:gd name="connsiteY3" fmla="*/ 287527 h 575055"/>
              <a:gd name="connsiteX4" fmla="*/ 506437 w 672604"/>
              <a:gd name="connsiteY4" fmla="*/ 575055 h 575055"/>
              <a:gd name="connsiteX5" fmla="*/ 166166 w 672604"/>
              <a:gd name="connsiteY5" fmla="*/ 575055 h 575055"/>
              <a:gd name="connsiteX6" fmla="*/ 0 w 672604"/>
              <a:gd name="connsiteY6" fmla="*/ 287527 h 575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2604" h="575055">
                <a:moveTo>
                  <a:pt x="0" y="287527"/>
                </a:moveTo>
                <a:lnTo>
                  <a:pt x="166166" y="0"/>
                </a:lnTo>
                <a:lnTo>
                  <a:pt x="506437" y="0"/>
                </a:lnTo>
                <a:lnTo>
                  <a:pt x="672604" y="287527"/>
                </a:lnTo>
                <a:lnTo>
                  <a:pt x="506437" y="575055"/>
                </a:lnTo>
                <a:lnTo>
                  <a:pt x="166166" y="575055"/>
                </a:lnTo>
                <a:lnTo>
                  <a:pt x="0" y="287527"/>
                </a:lnTo>
              </a:path>
            </a:pathLst>
          </a:custGeom>
          <a:solidFill>
            <a:srgbClr val="9999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943366" y="3843041"/>
            <a:ext cx="685304" cy="587755"/>
          </a:xfrm>
          <a:custGeom>
            <a:avLst/>
            <a:gdLst>
              <a:gd name="connsiteX0" fmla="*/ 6350 w 685304"/>
              <a:gd name="connsiteY0" fmla="*/ 293877 h 587755"/>
              <a:gd name="connsiteX1" fmla="*/ 172516 w 685304"/>
              <a:gd name="connsiteY1" fmla="*/ 6350 h 587755"/>
              <a:gd name="connsiteX2" fmla="*/ 512787 w 685304"/>
              <a:gd name="connsiteY2" fmla="*/ 6350 h 587755"/>
              <a:gd name="connsiteX3" fmla="*/ 678954 w 685304"/>
              <a:gd name="connsiteY3" fmla="*/ 293877 h 587755"/>
              <a:gd name="connsiteX4" fmla="*/ 512787 w 685304"/>
              <a:gd name="connsiteY4" fmla="*/ 581405 h 587755"/>
              <a:gd name="connsiteX5" fmla="*/ 172516 w 685304"/>
              <a:gd name="connsiteY5" fmla="*/ 581405 h 587755"/>
              <a:gd name="connsiteX6" fmla="*/ 6350 w 685304"/>
              <a:gd name="connsiteY6" fmla="*/ 293877 h 587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85304" h="587755">
                <a:moveTo>
                  <a:pt x="6350" y="293877"/>
                </a:moveTo>
                <a:lnTo>
                  <a:pt x="172516" y="6350"/>
                </a:lnTo>
                <a:lnTo>
                  <a:pt x="512787" y="6350"/>
                </a:lnTo>
                <a:lnTo>
                  <a:pt x="678954" y="293877"/>
                </a:lnTo>
                <a:lnTo>
                  <a:pt x="512787" y="581405"/>
                </a:lnTo>
                <a:lnTo>
                  <a:pt x="172516" y="581405"/>
                </a:lnTo>
                <a:lnTo>
                  <a:pt x="6350" y="2938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509580" y="4406900"/>
            <a:ext cx="6199441" cy="50800"/>
          </a:xfrm>
          <a:custGeom>
            <a:avLst/>
            <a:gdLst>
              <a:gd name="connsiteX0" fmla="*/ 12700 w 6199441"/>
              <a:gd name="connsiteY0" fmla="*/ 12700 h 50800"/>
              <a:gd name="connsiteX1" fmla="*/ 6186741 w 6199441"/>
              <a:gd name="connsiteY1" fmla="*/ 1270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99441" h="50800">
                <a:moveTo>
                  <a:pt x="12700" y="12700"/>
                </a:moveTo>
                <a:lnTo>
                  <a:pt x="6186741" y="12700"/>
                </a:lnTo>
              </a:path>
            </a:pathLst>
          </a:custGeom>
          <a:ln w="25400">
            <a:solidFill>
              <a:srgbClr val="C0C0C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658227" y="4381500"/>
            <a:ext cx="76200" cy="76200"/>
          </a:xfrm>
          <a:custGeom>
            <a:avLst/>
            <a:gdLst>
              <a:gd name="connsiteX0" fmla="*/ 38100 w 76200"/>
              <a:gd name="connsiteY0" fmla="*/ 0 h 76200"/>
              <a:gd name="connsiteX1" fmla="*/ 76200 w 76200"/>
              <a:gd name="connsiteY1" fmla="*/ 38100 h 76200"/>
              <a:gd name="connsiteX2" fmla="*/ 38100 w 76200"/>
              <a:gd name="connsiteY2" fmla="*/ 76200 h 76200"/>
              <a:gd name="connsiteX3" fmla="*/ 0 w 76200"/>
              <a:gd name="connsiteY3" fmla="*/ 38100 h 76200"/>
              <a:gd name="connsiteX4" fmla="*/ 38100 w 76200"/>
              <a:gd name="connsiteY4" fmla="*/ 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76200">
                <a:moveTo>
                  <a:pt x="38100" y="0"/>
                </a:moveTo>
                <a:cubicBezTo>
                  <a:pt x="59144" y="0"/>
                  <a:pt x="76200" y="17055"/>
                  <a:pt x="76200" y="38100"/>
                </a:cubicBezTo>
                <a:cubicBezTo>
                  <a:pt x="76200" y="59144"/>
                  <a:pt x="59144" y="76200"/>
                  <a:pt x="38100" y="76200"/>
                </a:cubicBezTo>
                <a:cubicBezTo>
                  <a:pt x="17056" y="76200"/>
                  <a:pt x="0" y="59144"/>
                  <a:pt x="0" y="38100"/>
                </a:cubicBezTo>
                <a:cubicBezTo>
                  <a:pt x="0" y="17055"/>
                  <a:pt x="17056" y="0"/>
                  <a:pt x="38100" y="0"/>
                </a:cubicBezTo>
              </a:path>
            </a:pathLst>
          </a:custGeom>
          <a:solidFill>
            <a:srgbClr val="C0C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739900"/>
            <a:ext cx="774700" cy="6731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7100" y="2730500"/>
            <a:ext cx="774700" cy="6731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9000" y="3797300"/>
            <a:ext cx="787400" cy="6731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917700" y="1968500"/>
            <a:ext cx="60960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8" action="ppaction://hlinksldjump"/>
              </a:rPr>
              <a:t>모델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8" action="ppaction://hlinksldjump"/>
              </a:rPr>
              <a:t>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8" action="ppaction://hlinksldjump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MVC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패턴을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사용하여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간단한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게시판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9" action="ppaction://hlinksldjump"/>
              </a:rPr>
              <a:t>만들기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206500" y="2019300"/>
            <a:ext cx="1778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917700" y="3987800"/>
            <a:ext cx="6896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회원관리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시스템과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결합한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답변형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게시판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D4D4D"/>
                </a:solidFill>
                <a:latin typeface="바탕" pitchFamily="18" charset="0"/>
                <a:cs typeface="바탕" pitchFamily="18" charset="0"/>
                <a:hlinkClick r:id="rId10" action="ppaction://hlinksldjump"/>
              </a:rPr>
              <a:t>프로젝트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193800" y="40386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4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29283" y="3220592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5500" y="3162300"/>
            <a:ext cx="8318500" cy="369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33400"/>
            <a:ext cx="8001000" cy="251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인터페이스,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ActionForward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인터페이스</a:t>
            </a:r>
          </a:p>
          <a:p>
            <a:pPr>
              <a:lnSpc>
                <a:spcPts val="25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특정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결과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값을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ActionForward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타입으로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반환하는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메소드가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정의되어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0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		</a:t>
            </a:r>
            <a:r>
              <a:rPr lang="en-US" altLang="zh-CN" sz="1403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예제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(Action.java)</a:t>
            </a:r>
          </a:p>
          <a:p>
            <a:pPr>
              <a:lnSpc>
                <a:spcPts val="1700"/>
              </a:lnSpc>
              <a:tabLst>
                <a:tab pos="165100" algn="l"/>
                <a:tab pos="457200" algn="l"/>
                <a:tab pos="800100" algn="l"/>
                <a:tab pos="990600" algn="l"/>
                <a:tab pos="1155700" algn="l"/>
              </a:tabLst>
            </a:pPr>
            <a:r>
              <a:rPr lang="en-US" altLang="zh-CN" dirty="0" smtClean="0"/>
              <a:t>					</a:t>
            </a:r>
            <a:r>
              <a:rPr lang="en-US" altLang="zh-CN" sz="12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–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Action.java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파일은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net.board.action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패키지에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위치시키도록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12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1100" y="2501900"/>
            <a:ext cx="3797300" cy="3302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7300" y="2501900"/>
            <a:ext cx="4013200" cy="23114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2600" y="508000"/>
            <a:ext cx="81407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635000" algn="l"/>
                <a:tab pos="8255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6350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ActionForward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</a:p>
          <a:p>
            <a:pPr>
              <a:lnSpc>
                <a:spcPts val="2500"/>
              </a:lnSpc>
              <a:tabLst>
                <a:tab pos="292100" algn="l"/>
                <a:tab pos="6350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인터페이스에서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명령을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결과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가지고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포워딩할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</a:p>
          <a:p>
            <a:pPr>
              <a:lnSpc>
                <a:spcPts val="1900"/>
              </a:lnSpc>
              <a:tabLst>
                <a:tab pos="292100" algn="l"/>
                <a:tab pos="635000" algn="l"/>
                <a:tab pos="8255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사용되는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클래스이다</a:t>
            </a:r>
          </a:p>
          <a:p>
            <a:pPr>
              <a:lnSpc>
                <a:spcPts val="2300"/>
              </a:lnSpc>
              <a:tabLst>
                <a:tab pos="292100" algn="l"/>
                <a:tab pos="6350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예제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(ActionForward.java)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129283" y="6097904"/>
            <a:ext cx="76200" cy="292608"/>
          </a:xfrm>
          <a:custGeom>
            <a:avLst/>
            <a:gdLst>
              <a:gd name="connsiteX0" fmla="*/ 0 w 76200"/>
              <a:gd name="connsiteY0" fmla="*/ 0 h 292608"/>
              <a:gd name="connsiteX1" fmla="*/ 76200 w 76200"/>
              <a:gd name="connsiteY1" fmla="*/ 0 h 292608"/>
              <a:gd name="connsiteX2" fmla="*/ 76200 w 76200"/>
              <a:gd name="connsiteY2" fmla="*/ 292608 h 292608"/>
              <a:gd name="connsiteX3" fmla="*/ 0 w 76200"/>
              <a:gd name="connsiteY3" fmla="*/ 292608 h 292608"/>
              <a:gd name="connsiteX4" fmla="*/ 0 w 76200"/>
              <a:gd name="connsiteY4" fmla="*/ 0 h 292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8">
                <a:moveTo>
                  <a:pt x="0" y="0"/>
                </a:moveTo>
                <a:lnTo>
                  <a:pt x="76200" y="0"/>
                </a:lnTo>
                <a:lnTo>
                  <a:pt x="76200" y="292608"/>
                </a:lnTo>
                <a:lnTo>
                  <a:pt x="0" y="29260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129283" y="6390513"/>
            <a:ext cx="76200" cy="292607"/>
          </a:xfrm>
          <a:custGeom>
            <a:avLst/>
            <a:gdLst>
              <a:gd name="connsiteX0" fmla="*/ 0 w 76200"/>
              <a:gd name="connsiteY0" fmla="*/ 0 h 292607"/>
              <a:gd name="connsiteX1" fmla="*/ 76200 w 76200"/>
              <a:gd name="connsiteY1" fmla="*/ 0 h 292607"/>
              <a:gd name="connsiteX2" fmla="*/ 76200 w 76200"/>
              <a:gd name="connsiteY2" fmla="*/ 292607 h 292607"/>
              <a:gd name="connsiteX3" fmla="*/ 0 w 76200"/>
              <a:gd name="connsiteY3" fmla="*/ 292607 h 292607"/>
              <a:gd name="connsiteX4" fmla="*/ 0 w 76200"/>
              <a:gd name="connsiteY4" fmla="*/ 0 h 292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200" h="292607">
                <a:moveTo>
                  <a:pt x="0" y="0"/>
                </a:moveTo>
                <a:lnTo>
                  <a:pt x="76200" y="0"/>
                </a:lnTo>
                <a:lnTo>
                  <a:pt x="76200" y="292607"/>
                </a:lnTo>
                <a:lnTo>
                  <a:pt x="0" y="292607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7240" y="6760844"/>
            <a:ext cx="115823" cy="97155"/>
          </a:xfrm>
          <a:custGeom>
            <a:avLst/>
            <a:gdLst>
              <a:gd name="connsiteX0" fmla="*/ 0 w 115823"/>
              <a:gd name="connsiteY0" fmla="*/ 97155 h 97155"/>
              <a:gd name="connsiteX1" fmla="*/ 115823 w 115823"/>
              <a:gd name="connsiteY1" fmla="*/ 97155 h 97155"/>
              <a:gd name="connsiteX2" fmla="*/ 115823 w 115823"/>
              <a:gd name="connsiteY2" fmla="*/ 0 h 97155"/>
              <a:gd name="connsiteX3" fmla="*/ 0 w 115823"/>
              <a:gd name="connsiteY3" fmla="*/ 0 h 97155"/>
              <a:gd name="connsiteX4" fmla="*/ 0 w 115823"/>
              <a:gd name="connsiteY4" fmla="*/ 97155 h 97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97155">
                <a:moveTo>
                  <a:pt x="0" y="97155"/>
                </a:moveTo>
                <a:lnTo>
                  <a:pt x="115823" y="97155"/>
                </a:lnTo>
                <a:lnTo>
                  <a:pt x="115823" y="0"/>
                </a:lnTo>
                <a:lnTo>
                  <a:pt x="0" y="0"/>
                </a:lnTo>
                <a:lnTo>
                  <a:pt x="0" y="971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17500" y="546100"/>
            <a:ext cx="77724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</a:p>
          <a:p>
            <a:pPr>
              <a:lnSpc>
                <a:spcPts val="25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사이의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통로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컨트롤러라고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사이에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원활하게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처리해주는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</a:t>
            </a:r>
          </a:p>
          <a:p>
            <a:pPr>
              <a:lnSpc>
                <a:spcPts val="23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앞에서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인터페이스나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ActionForward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클래스처럼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net.board.action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패키지에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위치시킨다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31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예제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400p~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412p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17600" y="3632200"/>
            <a:ext cx="762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08100" y="3644900"/>
            <a:ext cx="76454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(BoardAddAction.java)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보기와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관련된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(BoardListAction.java)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보기와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관련된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(BoardDetailAction.java)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관련된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(BoardDeleteAction.java)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출력해주는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(BoardModifyView.java)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(BoardModifyAction.java)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폼을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(BoardReplyView.java)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답변글을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저장해주는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(BoardReplyAction.java)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23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546100"/>
            <a:ext cx="84836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페이지의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</a:p>
          <a:p>
            <a:pPr>
              <a:lnSpc>
                <a:spcPts val="25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액션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DB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가져온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데이터를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컨트롤러에서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일정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영역에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저장하고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영역에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저장되어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포워딩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되었을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영역에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저장되어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액세스해서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맞게</a:t>
            </a:r>
          </a:p>
          <a:p>
            <a:pPr>
              <a:lnSpc>
                <a:spcPts val="19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조작해서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출력해주는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3100"/>
              </a:lnSpc>
              <a:tabLst>
                <a:tab pos="165100" algn="l"/>
                <a:tab pos="457200" algn="l"/>
                <a:tab pos="8001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예제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412p~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425p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17600" y="3517900"/>
            <a:ext cx="762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08100" y="3517900"/>
            <a:ext cx="1905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74800" y="3517900"/>
            <a:ext cx="64262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(qna_board_list.jsp)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(qna_board_view.jsp)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쓰기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(qna_board_write.jsp)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(qna_board_modify.jsp)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소스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(qna_board_reply.jsp)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(qna_board_delete.jsp)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" y="2806700"/>
            <a:ext cx="8661400" cy="2362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20700"/>
            <a:ext cx="83312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게시판의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동작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확인하기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01.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BoardList.bo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처음에는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레코드가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하나도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않으므로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존재하지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않는다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글쓰기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5200" y="1663700"/>
            <a:ext cx="8178800" cy="519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82600"/>
            <a:ext cx="7124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02.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400" y="1943100"/>
            <a:ext cx="8140700" cy="2260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8140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03.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보여지면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제목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부분을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7900" y="1587500"/>
            <a:ext cx="7315200" cy="3225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74676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04.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이어서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7900" y="1587500"/>
            <a:ext cx="8166100" cy="527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82600"/>
            <a:ext cx="7124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05.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300" y="1968500"/>
            <a:ext cx="8178800" cy="2603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29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7810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06.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쓰게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되면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화면처럼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깊이가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시각적으로도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구현되어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7240" y="2286380"/>
            <a:ext cx="115823" cy="426720"/>
          </a:xfrm>
          <a:custGeom>
            <a:avLst/>
            <a:gdLst>
              <a:gd name="connsiteX0" fmla="*/ 0 w 115823"/>
              <a:gd name="connsiteY0" fmla="*/ 0 h 426720"/>
              <a:gd name="connsiteX1" fmla="*/ 115823 w 115823"/>
              <a:gd name="connsiteY1" fmla="*/ 0 h 426720"/>
              <a:gd name="connsiteX2" fmla="*/ 115823 w 115823"/>
              <a:gd name="connsiteY2" fmla="*/ 426720 h 426720"/>
              <a:gd name="connsiteX3" fmla="*/ 0 w 115823"/>
              <a:gd name="connsiteY3" fmla="*/ 426720 h 426720"/>
              <a:gd name="connsiteX4" fmla="*/ 0 w 115823"/>
              <a:gd name="connsiteY4" fmla="*/ 0 h 426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20">
                <a:moveTo>
                  <a:pt x="0" y="0"/>
                </a:moveTo>
                <a:lnTo>
                  <a:pt x="115823" y="0"/>
                </a:lnTo>
                <a:lnTo>
                  <a:pt x="115823" y="426720"/>
                </a:lnTo>
                <a:lnTo>
                  <a:pt x="0" y="42672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7240" y="2713101"/>
            <a:ext cx="115823" cy="426720"/>
          </a:xfrm>
          <a:custGeom>
            <a:avLst/>
            <a:gdLst>
              <a:gd name="connsiteX0" fmla="*/ 0 w 115823"/>
              <a:gd name="connsiteY0" fmla="*/ 0 h 426720"/>
              <a:gd name="connsiteX1" fmla="*/ 115823 w 115823"/>
              <a:gd name="connsiteY1" fmla="*/ 0 h 426720"/>
              <a:gd name="connsiteX2" fmla="*/ 115823 w 115823"/>
              <a:gd name="connsiteY2" fmla="*/ 426719 h 426720"/>
              <a:gd name="connsiteX3" fmla="*/ 0 w 115823"/>
              <a:gd name="connsiteY3" fmla="*/ 426719 h 426720"/>
              <a:gd name="connsiteX4" fmla="*/ 0 w 115823"/>
              <a:gd name="connsiteY4" fmla="*/ 0 h 426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20">
                <a:moveTo>
                  <a:pt x="0" y="0"/>
                </a:moveTo>
                <a:lnTo>
                  <a:pt x="115823" y="0"/>
                </a:lnTo>
                <a:lnTo>
                  <a:pt x="115823" y="426719"/>
                </a:lnTo>
                <a:lnTo>
                  <a:pt x="0" y="42671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7240" y="3139820"/>
            <a:ext cx="115823" cy="426719"/>
          </a:xfrm>
          <a:custGeom>
            <a:avLst/>
            <a:gdLst>
              <a:gd name="connsiteX0" fmla="*/ 0 w 115823"/>
              <a:gd name="connsiteY0" fmla="*/ 0 h 426719"/>
              <a:gd name="connsiteX1" fmla="*/ 115823 w 115823"/>
              <a:gd name="connsiteY1" fmla="*/ 0 h 426719"/>
              <a:gd name="connsiteX2" fmla="*/ 115823 w 115823"/>
              <a:gd name="connsiteY2" fmla="*/ 426719 h 426719"/>
              <a:gd name="connsiteX3" fmla="*/ 0 w 115823"/>
              <a:gd name="connsiteY3" fmla="*/ 426719 h 426719"/>
              <a:gd name="connsiteX4" fmla="*/ 0 w 115823"/>
              <a:gd name="connsiteY4" fmla="*/ 0 h 426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19">
                <a:moveTo>
                  <a:pt x="0" y="0"/>
                </a:moveTo>
                <a:lnTo>
                  <a:pt x="115823" y="0"/>
                </a:lnTo>
                <a:lnTo>
                  <a:pt x="115823" y="426719"/>
                </a:lnTo>
                <a:lnTo>
                  <a:pt x="0" y="42671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77240" y="3566540"/>
            <a:ext cx="115823" cy="426720"/>
          </a:xfrm>
          <a:custGeom>
            <a:avLst/>
            <a:gdLst>
              <a:gd name="connsiteX0" fmla="*/ 0 w 115823"/>
              <a:gd name="connsiteY0" fmla="*/ 0 h 426720"/>
              <a:gd name="connsiteX1" fmla="*/ 115823 w 115823"/>
              <a:gd name="connsiteY1" fmla="*/ 0 h 426720"/>
              <a:gd name="connsiteX2" fmla="*/ 115823 w 115823"/>
              <a:gd name="connsiteY2" fmla="*/ 426720 h 426720"/>
              <a:gd name="connsiteX3" fmla="*/ 0 w 115823"/>
              <a:gd name="connsiteY3" fmla="*/ 426720 h 426720"/>
              <a:gd name="connsiteX4" fmla="*/ 0 w 115823"/>
              <a:gd name="connsiteY4" fmla="*/ 0 h 426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20">
                <a:moveTo>
                  <a:pt x="0" y="0"/>
                </a:moveTo>
                <a:lnTo>
                  <a:pt x="115823" y="0"/>
                </a:lnTo>
                <a:lnTo>
                  <a:pt x="115823" y="426720"/>
                </a:lnTo>
                <a:lnTo>
                  <a:pt x="0" y="42672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2044700"/>
            <a:ext cx="5740400" cy="1473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17500" y="495300"/>
            <a:ext cx="31750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모델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모델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1과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모델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2의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비교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모델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" y="3771900"/>
            <a:ext cx="79883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3429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모델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은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JSP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기능도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들어올</a:t>
            </a:r>
          </a:p>
          <a:p>
            <a:pPr>
              <a:lnSpc>
                <a:spcPts val="1900"/>
              </a:lnSpc>
              <a:tabLst>
                <a:tab pos="3429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요청에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것도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JSP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직접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이루어진다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300"/>
              </a:lnSpc>
              <a:tabLst>
                <a:tab pos="3429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경우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시간은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짧아질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하지만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유지보수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코드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분석이</a:t>
            </a:r>
          </a:p>
          <a:p>
            <a:pPr>
              <a:lnSpc>
                <a:spcPts val="1900"/>
              </a:lnSpc>
              <a:tabLst>
                <a:tab pos="3429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어려워지고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디자이너가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디자인을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변경하려고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태그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자바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코드들이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섞여</a:t>
            </a:r>
          </a:p>
          <a:p>
            <a:pPr>
              <a:lnSpc>
                <a:spcPts val="1900"/>
              </a:lnSpc>
              <a:tabLst>
                <a:tab pos="3429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해석하는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문제가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발생하게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3100"/>
              </a:lnSpc>
              <a:tabLst>
                <a:tab pos="342900" algn="l"/>
                <a:tab pos="533400" algn="l"/>
              </a:tabLst>
            </a:pP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모델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17600" y="5499100"/>
            <a:ext cx="762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08100" y="5499100"/>
            <a:ext cx="69088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분리해서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디자이너는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부분만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프로그래머는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가능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프로젝트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규모가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커지면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오히려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프로젝트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생산성도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좋아진다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유지보수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디자인을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변경하거나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변경할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자신이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개발한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부분에만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08100" y="6591300"/>
            <a:ext cx="2298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접근하여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변경할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968500"/>
            <a:ext cx="8229600" cy="488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95300"/>
            <a:ext cx="82804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07.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이번에는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들어간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700" y="2044700"/>
            <a:ext cx="8483600" cy="2603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82296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08.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본인임을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확인하기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비밀번호를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비밀번호를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올바르게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입력하고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2057400"/>
            <a:ext cx="8407400" cy="2603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83185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09.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답변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이번에는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작성한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번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들어간다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85900" y="1892300"/>
            <a:ext cx="5689600" cy="483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8140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10.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내용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화면처럼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이름을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수정하고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비밀번호를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1587500"/>
            <a:ext cx="5689600" cy="4838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7810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11.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다음처럼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제대로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이루어지는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7900" y="1587500"/>
            <a:ext cx="6654800" cy="5092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482600"/>
            <a:ext cx="8229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프로젝트의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흐름도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" y="2120900"/>
            <a:ext cx="6908800" cy="2387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495300"/>
            <a:ext cx="82296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페이지와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시스템의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1663700"/>
            <a:ext cx="7442200" cy="2946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8051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시스템의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1663700"/>
            <a:ext cx="6870700" cy="3098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8051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562100"/>
            <a:ext cx="8077200" cy="529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39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82600"/>
            <a:ext cx="8051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0040" y="3490340"/>
            <a:ext cx="249936" cy="469392"/>
          </a:xfrm>
          <a:custGeom>
            <a:avLst/>
            <a:gdLst>
              <a:gd name="connsiteX0" fmla="*/ 0 w 249936"/>
              <a:gd name="connsiteY0" fmla="*/ 0 h 469392"/>
              <a:gd name="connsiteX1" fmla="*/ 249936 w 249936"/>
              <a:gd name="connsiteY1" fmla="*/ 0 h 469392"/>
              <a:gd name="connsiteX2" fmla="*/ 249936 w 249936"/>
              <a:gd name="connsiteY2" fmla="*/ 469392 h 469392"/>
              <a:gd name="connsiteX3" fmla="*/ 0 w 249936"/>
              <a:gd name="connsiteY3" fmla="*/ 469392 h 469392"/>
              <a:gd name="connsiteX4" fmla="*/ 0 w 249936"/>
              <a:gd name="connsiteY4" fmla="*/ 0 h 469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" h="469392">
                <a:moveTo>
                  <a:pt x="0" y="0"/>
                </a:moveTo>
                <a:lnTo>
                  <a:pt x="249936" y="0"/>
                </a:lnTo>
                <a:lnTo>
                  <a:pt x="249936" y="469392"/>
                </a:lnTo>
                <a:lnTo>
                  <a:pt x="0" y="46939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" y="4216400"/>
            <a:ext cx="8242300" cy="264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495300"/>
            <a:ext cx="24765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모델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패턴의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란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?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17600" y="2044700"/>
            <a:ext cx="63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08100" y="2044700"/>
            <a:ext cx="55880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Controller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약자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디자인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연동하는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Controller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적절하게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연결시켜주는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7500" y="3708400"/>
            <a:ext cx="3479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패턴의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구성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및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흐름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7900" y="2146300"/>
            <a:ext cx="8166100" cy="4711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495300"/>
            <a:ext cx="82296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데이터베이스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구조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511300"/>
            <a:ext cx="8077200" cy="534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41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82600"/>
            <a:ext cx="8051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MEMBERBOARD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구조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8900" y="1917700"/>
            <a:ext cx="4902200" cy="36576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80518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635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테이블들을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SQL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문으로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변환하여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추가하기</a:t>
            </a:r>
          </a:p>
          <a:p>
            <a:pPr>
              <a:lnSpc>
                <a:spcPts val="25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SQL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문으로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변환하기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6200" y="1435100"/>
            <a:ext cx="4610100" cy="5359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69900"/>
            <a:ext cx="80518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MEMBERBOARD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SQL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문으로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변환하기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0040" y="2319908"/>
            <a:ext cx="249936" cy="469392"/>
          </a:xfrm>
          <a:custGeom>
            <a:avLst/>
            <a:gdLst>
              <a:gd name="connsiteX0" fmla="*/ 0 w 249936"/>
              <a:gd name="connsiteY0" fmla="*/ 0 h 469392"/>
              <a:gd name="connsiteX1" fmla="*/ 249936 w 249936"/>
              <a:gd name="connsiteY1" fmla="*/ 0 h 469392"/>
              <a:gd name="connsiteX2" fmla="*/ 249936 w 249936"/>
              <a:gd name="connsiteY2" fmla="*/ 469392 h 469392"/>
              <a:gd name="connsiteX3" fmla="*/ 0 w 249936"/>
              <a:gd name="connsiteY3" fmla="*/ 469392 h 469392"/>
              <a:gd name="connsiteX4" fmla="*/ 0 w 249936"/>
              <a:gd name="connsiteY4" fmla="*/ 0 h 469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9936" h="469392">
                <a:moveTo>
                  <a:pt x="0" y="0"/>
                </a:moveTo>
                <a:lnTo>
                  <a:pt x="249936" y="0"/>
                </a:lnTo>
                <a:lnTo>
                  <a:pt x="249936" y="469392"/>
                </a:lnTo>
                <a:lnTo>
                  <a:pt x="0" y="46939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77240" y="3651884"/>
            <a:ext cx="115823" cy="426720"/>
          </a:xfrm>
          <a:custGeom>
            <a:avLst/>
            <a:gdLst>
              <a:gd name="connsiteX0" fmla="*/ 0 w 115823"/>
              <a:gd name="connsiteY0" fmla="*/ 0 h 426720"/>
              <a:gd name="connsiteX1" fmla="*/ 115823 w 115823"/>
              <a:gd name="connsiteY1" fmla="*/ 0 h 426720"/>
              <a:gd name="connsiteX2" fmla="*/ 115823 w 115823"/>
              <a:gd name="connsiteY2" fmla="*/ 426720 h 426720"/>
              <a:gd name="connsiteX3" fmla="*/ 0 w 115823"/>
              <a:gd name="connsiteY3" fmla="*/ 426720 h 426720"/>
              <a:gd name="connsiteX4" fmla="*/ 0 w 115823"/>
              <a:gd name="connsiteY4" fmla="*/ 0 h 426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20">
                <a:moveTo>
                  <a:pt x="0" y="0"/>
                </a:moveTo>
                <a:lnTo>
                  <a:pt x="115823" y="0"/>
                </a:lnTo>
                <a:lnTo>
                  <a:pt x="115823" y="426720"/>
                </a:lnTo>
                <a:lnTo>
                  <a:pt x="0" y="42672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7240" y="4974716"/>
            <a:ext cx="115823" cy="426720"/>
          </a:xfrm>
          <a:custGeom>
            <a:avLst/>
            <a:gdLst>
              <a:gd name="connsiteX0" fmla="*/ 0 w 115823"/>
              <a:gd name="connsiteY0" fmla="*/ 0 h 426720"/>
              <a:gd name="connsiteX1" fmla="*/ 115823 w 115823"/>
              <a:gd name="connsiteY1" fmla="*/ 0 h 426720"/>
              <a:gd name="connsiteX2" fmla="*/ 115823 w 115823"/>
              <a:gd name="connsiteY2" fmla="*/ 426720 h 426720"/>
              <a:gd name="connsiteX3" fmla="*/ 0 w 115823"/>
              <a:gd name="connsiteY3" fmla="*/ 426720 h 426720"/>
              <a:gd name="connsiteX4" fmla="*/ 0 w 115823"/>
              <a:gd name="connsiteY4" fmla="*/ 0 h 426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20">
                <a:moveTo>
                  <a:pt x="0" y="0"/>
                </a:moveTo>
                <a:lnTo>
                  <a:pt x="115823" y="0"/>
                </a:lnTo>
                <a:lnTo>
                  <a:pt x="115823" y="426720"/>
                </a:lnTo>
                <a:lnTo>
                  <a:pt x="0" y="42672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777240" y="6297548"/>
            <a:ext cx="115823" cy="426719"/>
          </a:xfrm>
          <a:custGeom>
            <a:avLst/>
            <a:gdLst>
              <a:gd name="connsiteX0" fmla="*/ 0 w 115823"/>
              <a:gd name="connsiteY0" fmla="*/ 0 h 426719"/>
              <a:gd name="connsiteX1" fmla="*/ 115823 w 115823"/>
              <a:gd name="connsiteY1" fmla="*/ 0 h 426719"/>
              <a:gd name="connsiteX2" fmla="*/ 115823 w 115823"/>
              <a:gd name="connsiteY2" fmla="*/ 426719 h 426719"/>
              <a:gd name="connsiteX3" fmla="*/ 0 w 115823"/>
              <a:gd name="connsiteY3" fmla="*/ 426719 h 426719"/>
              <a:gd name="connsiteX4" fmla="*/ 0 w 115823"/>
              <a:gd name="connsiteY4" fmla="*/ 0 h 426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823" h="426719">
                <a:moveTo>
                  <a:pt x="0" y="0"/>
                </a:moveTo>
                <a:lnTo>
                  <a:pt x="115823" y="0"/>
                </a:lnTo>
                <a:lnTo>
                  <a:pt x="115823" y="426719"/>
                </a:lnTo>
                <a:lnTo>
                  <a:pt x="0" y="42671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7500" y="635000"/>
            <a:ext cx="82296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데이터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빈(DataBean)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클래스와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DAO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436p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454p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FrontController(프론트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컨트롤러)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455p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460p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461p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481p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페이지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작성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교재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481p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498p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참조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3492500"/>
            <a:ext cx="5664200" cy="27051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46100"/>
            <a:ext cx="83185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프로젝트의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동작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01.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브라우저를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띄운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MemberLogin.me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보이며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처음에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데이터베이스에는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구조만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생성되어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있으므로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어떤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레코드도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들어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즉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어떤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아이디도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‘회원가입’을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</a:p>
          <a:p>
            <a:pPr>
              <a:lnSpc>
                <a:spcPts val="2800"/>
              </a:lnSpc>
              <a:tabLst>
                <a:tab pos="165100" algn="l"/>
                <a:tab pos="4572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5100" y="2730500"/>
            <a:ext cx="5600700" cy="3479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46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20700"/>
            <a:ext cx="8089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02.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테스트를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적당히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3~4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정도를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생성하도록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반드시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‘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admin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’으로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생성하여야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모두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생성하였다면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돌아올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관리자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‘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admin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’으로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접속하도록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5100" y="2806700"/>
            <a:ext cx="6235700" cy="2692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20700"/>
            <a:ext cx="81407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03.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제대로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이루어지면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화면이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이동된다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마찬가지로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구조만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생성되어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뿐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레코드는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하나도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않으므로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하나도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존재하지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않는다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위해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글쓰기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2565400"/>
            <a:ext cx="5626100" cy="42799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20700"/>
            <a:ext cx="8051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04.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글쓴이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살펴보면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것을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이것은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세션에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저장되어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때문에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가능한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작성하고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등록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5100" y="1663700"/>
            <a:ext cx="6223000" cy="2819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49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82600"/>
            <a:ext cx="8051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05.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작성되었다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584200"/>
            <a:ext cx="7937500" cy="393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635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모델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개요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Controller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(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서블릿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)</a:t>
            </a:r>
          </a:p>
          <a:p>
            <a:pPr>
              <a:lnSpc>
                <a:spcPts val="25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패턴에서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연결시켜주는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핵심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요소</a:t>
            </a:r>
          </a:p>
          <a:p>
            <a:pPr>
              <a:lnSpc>
                <a:spcPts val="23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초기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진입점이자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와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연동하는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역할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수행</a:t>
            </a:r>
          </a:p>
          <a:p>
            <a:pPr>
              <a:lnSpc>
                <a:spcPts val="23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Controller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서블릿으로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구성</a:t>
            </a:r>
          </a:p>
          <a:p>
            <a:pPr>
              <a:lnSpc>
                <a:spcPts val="30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View(JSP)</a:t>
            </a:r>
          </a:p>
          <a:p>
            <a:pPr>
              <a:lnSpc>
                <a:spcPts val="26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출력을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담당</a:t>
            </a:r>
          </a:p>
          <a:p>
            <a:pPr>
              <a:lnSpc>
                <a:spcPts val="23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JSP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구성</a:t>
            </a:r>
          </a:p>
          <a:p>
            <a:pPr>
              <a:lnSpc>
                <a:spcPts val="30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Model(JavaBean)</a:t>
            </a:r>
          </a:p>
          <a:p>
            <a:pPr>
              <a:lnSpc>
                <a:spcPts val="26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부분</a:t>
            </a:r>
          </a:p>
          <a:p>
            <a:pPr>
              <a:lnSpc>
                <a:spcPts val="2300"/>
              </a:lnSpc>
              <a:tabLst>
                <a:tab pos="2921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•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비즈니스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로직을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결과를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Controller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통해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전달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3200" y="1968500"/>
            <a:ext cx="5626100" cy="4000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495300"/>
            <a:ext cx="8115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06.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주소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입력창에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MemberLogin.me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호출하여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로그인하고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3200" y="2679700"/>
            <a:ext cx="5626100" cy="3962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20700"/>
            <a:ext cx="8305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07.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글쓴이가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수정하려고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권한이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없다는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오류가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발생한다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작성자와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세션에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설정된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아이디와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비교하여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일치하지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경우에는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않는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것이다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또한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같이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작성자와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세션의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비교하여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처리하게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3416300"/>
            <a:ext cx="5626100" cy="2971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46100"/>
            <a:ext cx="80518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08.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MemberLogin.me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호출하여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admin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계정으로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로그인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그리고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회원관리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누르도록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[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회원관리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]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들어오게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되면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보여지게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화면에서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정보를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있으며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옆에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먼저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정보를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3416300"/>
            <a:ext cx="5626100" cy="2946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46100"/>
            <a:ext cx="81026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09.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주소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표시줄을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id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파라미터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이름으로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‘parkgildong’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값이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넘어갔다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이것은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MemberViewAction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parkgildong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정보를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확인하도록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처리해주게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DAO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에서는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member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테이블에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접근하여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비밀번호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등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정보를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가져와서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보여준다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00" y="3111500"/>
            <a:ext cx="5626100" cy="29464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36000" y="6667500"/>
            <a:ext cx="177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54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2600" y="533400"/>
            <a:ext cx="80645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회원관리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시스템과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결합한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답변형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프로젝트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10.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다시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돌아와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‘삭제’를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클릭해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한다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11.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전에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확인했던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parkgildong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이라는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아이디를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삭제하였다</a:t>
            </a:r>
            <a:r>
              <a:rPr lang="en-US" altLang="zh-CN" sz="1596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게시판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보기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확인하면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해당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회원이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작성한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글도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모두</a:t>
            </a:r>
          </a:p>
          <a:p>
            <a:pPr>
              <a:lnSpc>
                <a:spcPts val="2800"/>
              </a:lnSpc>
              <a:tabLst>
                <a:tab pos="292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삭제되는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것을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확인할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있다</a:t>
            </a:r>
            <a:r>
              <a:rPr lang="en-US" altLang="zh-CN" sz="1800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5500" y="1587500"/>
            <a:ext cx="8318500" cy="527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482600"/>
            <a:ext cx="7289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흐름도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6000" y="2120900"/>
            <a:ext cx="6997700" cy="29337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61300" y="5321300"/>
            <a:ext cx="1282700" cy="153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7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495300"/>
            <a:ext cx="72898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65100" algn="l"/>
                <a:tab pos="4572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페이지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및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클래스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View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페이지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목록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설계하기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700" y="1587500"/>
            <a:ext cx="8242300" cy="5270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8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82600" y="482600"/>
            <a:ext cx="71247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669E86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클래스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설계하기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Freeform 3"/>
          <p:cNvSpPr/>
          <p:nvPr/>
        </p:nvSpPr>
        <p:spPr>
          <a:xfrm>
            <a:off x="0" y="0"/>
            <a:ext cx="9144000" cy="685800"/>
          </a:xfrm>
          <a:custGeom>
            <a:avLst/>
            <a:gdLst>
              <a:gd name="connsiteX0" fmla="*/ 0 w 9144000"/>
              <a:gd name="connsiteY0" fmla="*/ 685800 h 685800"/>
              <a:gd name="connsiteX1" fmla="*/ 9144000 w 9144000"/>
              <a:gd name="connsiteY1" fmla="*/ 685800 h 685800"/>
              <a:gd name="connsiteX2" fmla="*/ 9144000 w 9144000"/>
              <a:gd name="connsiteY2" fmla="*/ 0 h 685800"/>
              <a:gd name="connsiteX3" fmla="*/ 0 w 9144000"/>
              <a:gd name="connsiteY3" fmla="*/ 0 h 685800"/>
              <a:gd name="connsiteX4" fmla="*/ 0 w 9144000"/>
              <a:gd name="connsiteY4" fmla="*/ 6858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">
                <a:moveTo>
                  <a:pt x="0" y="685800"/>
                </a:moveTo>
                <a:lnTo>
                  <a:pt x="9144000" y="6858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"/>
                </a:lnTo>
              </a:path>
            </a:pathLst>
          </a:custGeom>
          <a:solidFill>
            <a:srgbClr val="D4CC6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4312" y="274643"/>
            <a:ext cx="8715375" cy="673100"/>
          </a:xfrm>
          <a:custGeom>
            <a:avLst/>
            <a:gdLst>
              <a:gd name="connsiteX0" fmla="*/ 14287 w 8715375"/>
              <a:gd name="connsiteY0" fmla="*/ 121704 h 673100"/>
              <a:gd name="connsiteX1" fmla="*/ 121716 w 8715375"/>
              <a:gd name="connsiteY1" fmla="*/ 14287 h 673100"/>
              <a:gd name="connsiteX2" fmla="*/ 121716 w 8715375"/>
              <a:gd name="connsiteY2" fmla="*/ 14287 h 673100"/>
              <a:gd name="connsiteX3" fmla="*/ 121716 w 8715375"/>
              <a:gd name="connsiteY3" fmla="*/ 14287 h 673100"/>
              <a:gd name="connsiteX4" fmla="*/ 8593670 w 8715375"/>
              <a:gd name="connsiteY4" fmla="*/ 14287 h 673100"/>
              <a:gd name="connsiteX5" fmla="*/ 8701087 w 8715375"/>
              <a:gd name="connsiteY5" fmla="*/ 121704 h 673100"/>
              <a:gd name="connsiteX6" fmla="*/ 8701087 w 8715375"/>
              <a:gd name="connsiteY6" fmla="*/ 121704 h 673100"/>
              <a:gd name="connsiteX7" fmla="*/ 8701087 w 8715375"/>
              <a:gd name="connsiteY7" fmla="*/ 551383 h 673100"/>
              <a:gd name="connsiteX8" fmla="*/ 8701087 w 8715375"/>
              <a:gd name="connsiteY8" fmla="*/ 551383 h 673100"/>
              <a:gd name="connsiteX9" fmla="*/ 8593670 w 8715375"/>
              <a:gd name="connsiteY9" fmla="*/ 658812 h 673100"/>
              <a:gd name="connsiteX10" fmla="*/ 8593658 w 8715375"/>
              <a:gd name="connsiteY10" fmla="*/ 658812 h 673100"/>
              <a:gd name="connsiteX11" fmla="*/ 8593670 w 8715375"/>
              <a:gd name="connsiteY11" fmla="*/ 658812 h 673100"/>
              <a:gd name="connsiteX12" fmla="*/ 121716 w 8715375"/>
              <a:gd name="connsiteY12" fmla="*/ 658812 h 673100"/>
              <a:gd name="connsiteX13" fmla="*/ 121716 w 8715375"/>
              <a:gd name="connsiteY13" fmla="*/ 658812 h 673100"/>
              <a:gd name="connsiteX14" fmla="*/ 14287 w 8715375"/>
              <a:gd name="connsiteY14" fmla="*/ 551383 h 673100"/>
              <a:gd name="connsiteX15" fmla="*/ 14287 w 8715375"/>
              <a:gd name="connsiteY15" fmla="*/ 121704 h 673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715375" h="673100">
                <a:moveTo>
                  <a:pt x="14287" y="121704"/>
                </a:moveTo>
                <a:cubicBezTo>
                  <a:pt x="14287" y="62369"/>
                  <a:pt x="62382" y="14287"/>
                  <a:pt x="121716" y="14287"/>
                </a:cubicBezTo>
                <a:lnTo>
                  <a:pt x="121716" y="14287"/>
                </a:lnTo>
                <a:lnTo>
                  <a:pt x="121716" y="14287"/>
                </a:lnTo>
                <a:lnTo>
                  <a:pt x="8593670" y="14287"/>
                </a:lnTo>
                <a:cubicBezTo>
                  <a:pt x="8652992" y="14287"/>
                  <a:pt x="8701087" y="62369"/>
                  <a:pt x="8701087" y="121704"/>
                </a:cubicBezTo>
                <a:lnTo>
                  <a:pt x="8701087" y="121704"/>
                </a:lnTo>
                <a:lnTo>
                  <a:pt x="8701087" y="551383"/>
                </a:lnTo>
                <a:lnTo>
                  <a:pt x="8701087" y="551383"/>
                </a:lnTo>
                <a:cubicBezTo>
                  <a:pt x="8701087" y="610717"/>
                  <a:pt x="8652992" y="658812"/>
                  <a:pt x="8593670" y="658812"/>
                </a:cubicBezTo>
                <a:lnTo>
                  <a:pt x="8593658" y="658812"/>
                </a:lnTo>
                <a:lnTo>
                  <a:pt x="8593670" y="658812"/>
                </a:lnTo>
                <a:lnTo>
                  <a:pt x="121716" y="658812"/>
                </a:lnTo>
                <a:lnTo>
                  <a:pt x="121716" y="658812"/>
                </a:lnTo>
                <a:cubicBezTo>
                  <a:pt x="62382" y="658812"/>
                  <a:pt x="14287" y="610704"/>
                  <a:pt x="14287" y="551383"/>
                </a:cubicBezTo>
                <a:lnTo>
                  <a:pt x="14287" y="121704"/>
                </a:lnTo>
              </a:path>
            </a:pathLst>
          </a:custGeom>
          <a:solidFill>
            <a:srgbClr val="888128">
              <a:alpha val="10000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13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1562100"/>
            <a:ext cx="8547100" cy="529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24900" y="66675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1D4940"/>
                </a:solidFill>
                <a:latin typeface="바탕" pitchFamily="18" charset="0"/>
                <a:cs typeface="바탕" pitchFamily="18" charset="0"/>
              </a:rPr>
              <a:t>9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482600"/>
            <a:ext cx="7289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MVC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패턴을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사용하여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간단한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게시판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FFFF"/>
                </a:solidFill>
                <a:latin typeface="바탕" pitchFamily="18" charset="0"/>
                <a:cs typeface="바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5100" algn="l"/>
              </a:tabLst>
            </a:pPr>
            <a:r>
              <a:rPr lang="en-US" altLang="zh-CN" sz="2195" dirty="0" smtClean="0">
                <a:solidFill>
                  <a:srgbClr val="8CA35F"/>
                </a:solidFill>
                <a:latin typeface="Wingdings" pitchFamily="18" charset="0"/>
                <a:cs typeface="Wingdings" pitchFamily="18" charset="0"/>
              </a:rPr>
              <a:t>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데이터베이스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구조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000000"/>
                </a:solidFill>
                <a:latin typeface="바탕" pitchFamily="18" charset="0"/>
                <a:cs typeface="바탕" pitchFamily="18" charset="0"/>
              </a:rPr>
              <a:t>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553</Words>
  <Application>Microsoft Office PowerPoint</Application>
  <PresentationFormat>화면 슬라이드 쇼(4:3)</PresentationFormat>
  <Paragraphs>495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604T</cp:lastModifiedBy>
  <cp:revision>4</cp:revision>
  <dcterms:created xsi:type="dcterms:W3CDTF">2006-08-16T00:00:00Z</dcterms:created>
  <dcterms:modified xsi:type="dcterms:W3CDTF">2019-12-27T08:20:38Z</dcterms:modified>
</cp:coreProperties>
</file>